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0" autoAdjust="0"/>
    <p:restoredTop sz="94660"/>
  </p:normalViewPr>
  <p:slideViewPr>
    <p:cSldViewPr snapToGrid="0">
      <p:cViewPr varScale="1">
        <p:scale>
          <a:sx n="60" d="100"/>
          <a:sy n="60" d="100"/>
        </p:scale>
        <p:origin x="78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85BD4-C618-471D-9B50-926DD3243ABC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65459-7312-448C-BEE2-CC3970626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0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420AF-692C-49B0-A79C-C07D4E53A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A37AA-056E-4E65-9404-E9AC44AE4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8AD86-B270-40E1-BEC9-ED9AD625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B89E0-4F0A-4B79-8079-9B457F2CB886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32F0A-4115-4B7A-B818-B3CB0A2D4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0C33C-CBAC-45EE-96E9-915731C6D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3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6902E-4E9A-4147-9ADE-B04A8DE3A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7560C-FA4B-415F-98F9-3326A2DFC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81902-0C89-4DDB-8585-F97378FF3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CC1-1684-4389-B814-A789690DE7CF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0FBCE-4CE1-4CD0-88F1-C8EB140E4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F30F2-FEF7-44AC-A27B-63EB2D725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8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049DE-28AE-447F-B408-9F10796D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C9289-F59F-449D-B9AA-AE8158853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F066A-4F73-40A7-8EFF-7ADE72FE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92F52-9410-4243-939F-B7963E7953D9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7F875-AD5E-4EA9-9B01-B47E74A4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16246-DF3F-45B2-9020-92C50F262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6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068F-59F5-47DE-AFDD-3E326B78F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6A5AD-9585-44AB-9992-D4155F05D5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486BF-34C4-4283-80F8-69BAA158E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17507-7854-4847-BD65-7C9818CF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C413-CBB1-4E41-8FA7-B696696F910F}" type="datetime1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7B3B2-A341-48D5-995D-9587174F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C9D70-9425-442A-AA4A-C320AD10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3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8660-E4BD-4EAE-BA62-3EB234A6A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FB2C0-2834-42A0-923E-5CA3A2D32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8779F-D8AA-4F9D-92AB-83C630686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F1000-C945-4382-B80D-9AE7FB9AB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7B7CAD-6E73-41F1-9B3E-17D77C6FF8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D767FA-175F-44DD-B82C-8DAC20356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28A4A-CF93-41F8-992C-C3ED7AF91312}" type="datetime1">
              <a:rPr lang="en-US" smtClean="0"/>
              <a:t>4/29/2018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46FFC-3C52-49A1-85FB-4AC97C41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444A32-85A5-49CF-B127-56092F84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8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B5785-005C-4457-A7A3-DED1AB005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EAA8AA-3D2C-466A-951B-6EBEDE75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4CF3-D449-470E-8F65-1E6513B51507}" type="datetime1">
              <a:rPr lang="en-US" smtClean="0"/>
              <a:t>4/29/2018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B6FFF7-DA5A-4C13-A057-6A45FA04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538F0-C904-4FEB-A953-28143B80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5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99B6F-1A1A-4631-BD92-409D57B88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6539-6339-4CF0-A245-89FFD9C1DEBE}" type="datetime1">
              <a:rPr lang="en-US" smtClean="0"/>
              <a:t>4/29/2018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75C556-2060-4B3C-BDA6-4EF8053A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49DCD-92B1-45BA-A299-1DAF5E46B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4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07D91-B703-41B1-80DE-C1B1E3C54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54B34-A073-4BFA-A6E7-165CAF781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507BE-CBE7-4003-84FE-010112FA8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64752-EB73-43C4-844B-E251B8F01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8C9A-4C5C-41D0-830B-A7CFD750FCF7}" type="datetime1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A4773-E233-41CC-8BFC-6691BA6E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95C30-B78A-43F0-9D46-3E4E2EDA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3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B3AC0-7DBF-4CB0-A8A3-C08B27759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29FE66-7B4E-43AD-8E3C-E45E8C81B1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A3965-2B6D-440B-9068-9507FA0B9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15962-2C73-4238-9C5B-99F06135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AA60-DC2B-4CEB-9735-5B0F9628E37A}" type="datetime1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52AE1-BE8B-42A7-BF61-92887E892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58024-6219-49AF-ADD4-83AEB254B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1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7CD6A-43C1-4812-ACD6-E3E487DB8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76EEC-9288-49A2-ACC0-7927CFA67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9543B-DF61-4C33-949C-10ABF880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EA39-4841-485F-84BD-D9790C2C431C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5CBDB-0565-4CFD-8307-492A8066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B84F4-311A-4619-B106-76A8EFCCE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F86A6F-97D1-4B43-BE3B-5526888C1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AE562-923A-4670-8D60-DB45F13A7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F5A36-5E7C-4047-8B56-9D3F82048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6E5C-5127-4FA0-98B3-12B19C5E3277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0A002-5B73-4ADA-8E85-BB99ED61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009E4-D3BE-4E49-8BB2-FCD95535A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7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C80358-50C9-42A5-ABBD-103F459B9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1D126-1AB7-451E-9507-8A419F132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D49C3-AE82-4C96-8054-FFEE28243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34B-3EEC-4275-9AFC-CA96B6BB36D1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02001-ECA7-48FB-B4CE-00E1003E2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D8F5E-ADC1-47B8-93B4-FC20714AC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BAEA5-E878-4934-8561-0D16A51DF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0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dition.cnn.com/2010/LIVING/07/26/ada.history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69D5E-F9BE-4868-A161-D297D52727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 </a:t>
            </a:r>
            <a:br>
              <a:rPr lang="en-US" dirty="0"/>
            </a:br>
            <a:r>
              <a:rPr lang="en-US" dirty="0"/>
              <a:t>course details</a:t>
            </a:r>
            <a:br>
              <a:rPr lang="en-US" dirty="0"/>
            </a:br>
            <a:r>
              <a:rPr lang="en-US" dirty="0"/>
              <a:t>Date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44C2B4-A3E1-4B31-AE13-C60D4B0650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American with Disabilities Act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EACE4-FCED-40AF-BE93-309ABD851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AAE9-9237-4C12-A2E6-CD19A8807F12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A821F-478D-4703-B942-63877288E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CABC5-721A-4009-A9F1-1FBCCDDED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3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85BA-161F-4B41-A647-EA3E29467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587DF-6684-4D06-AF82-1ECBCDF1B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It is a law that defends people with disabilities and fights for their equal rights in all walks of life. These places include schools, workplaces and even private places just to mention a few.</a:t>
            </a:r>
          </a:p>
          <a:p>
            <a:r>
              <a:rPr lang="en-US" dirty="0"/>
              <a:t>It became a law in 1990.</a:t>
            </a:r>
          </a:p>
          <a:p>
            <a:r>
              <a:rPr lang="en-US" dirty="0"/>
              <a:t>The Americans act amendment act was signed in 2008 and it became effective in January 1</a:t>
            </a:r>
            <a:r>
              <a:rPr lang="en-US" baseline="30000" dirty="0"/>
              <a:t>st</a:t>
            </a:r>
            <a:r>
              <a:rPr lang="en-US" dirty="0"/>
              <a:t> 2009.</a:t>
            </a:r>
          </a:p>
          <a:p>
            <a:r>
              <a:rPr lang="en-US" dirty="0"/>
              <a:t>The changes applies to all titles of ADA including Title I, Title II and Title III.</a:t>
            </a:r>
          </a:p>
          <a:p>
            <a:r>
              <a:rPr lang="en-US" dirty="0"/>
              <a:t>It guarantees equal opportunities as those that are given to individuals on the basis of qualities such as race and religion (Martocchio, 2011).</a:t>
            </a:r>
          </a:p>
          <a:p>
            <a:r>
              <a:rPr lang="en-US" dirty="0"/>
              <a:t>These titles apply to employment, state government entities and private entities.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23313-51A8-44B5-A6D7-ECB4E1723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7B13C-A190-4FFE-9C32-B5A3C1F5BB7D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17D5C-62B3-44E3-9E79-64C6E0D7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A6FA3-C376-4196-BC29-0176AEAE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38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67A9-7315-454D-A4BC-66639CA2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Cont.….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393AE-4476-4A70-A1C7-71479D4A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title I, it is designed to help people with disabilities to access equal employment opportunities just like the others.</a:t>
            </a:r>
          </a:p>
          <a:p>
            <a:r>
              <a:rPr lang="en-US" dirty="0"/>
              <a:t>The employers are supposed to provide accommodation such that they are in an environment whereby they can perform their operations with ease.</a:t>
            </a:r>
          </a:p>
          <a:p>
            <a:r>
              <a:rPr lang="en-US" dirty="0"/>
              <a:t>In Title II of the ADA, it prohibits the discrimination of people with disability in programs of public entities including the state’s government entities.</a:t>
            </a:r>
          </a:p>
          <a:p>
            <a:r>
              <a:rPr lang="en-US" dirty="0"/>
              <a:t>The title includes administrative processes that are supposed to be followed(Martocchio, 2011).</a:t>
            </a:r>
          </a:p>
          <a:p>
            <a:r>
              <a:rPr lang="en-US" dirty="0"/>
              <a:t>The third Title which is Title III includes the prohibition of people with disabilities  by public accommodations.</a:t>
            </a:r>
          </a:p>
          <a:p>
            <a:r>
              <a:rPr lang="en-US" dirty="0"/>
              <a:t>Public accommodations may include places like restaurants and sports stadiums.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DBB5D-7097-4F20-99CC-292D69C0C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C9BA-C6DE-4E93-B2E4-D504A5C901CA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1FEC2-01B2-407E-97F9-2A48C8BBE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F7F7D-01EC-4C74-A633-21E25828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5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6D288-BC0E-46B9-AF28-35562B5C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implement ADA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AC678-3C92-4E25-BEF3-B88A605F1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Recommendations are usually made to implement ADA.</a:t>
            </a:r>
          </a:p>
          <a:p>
            <a:r>
              <a:rPr lang="en-US" dirty="0"/>
              <a:t>National council on disability is also charged with information on the implementation of ADA (Rosenbaum, 2010).</a:t>
            </a:r>
          </a:p>
          <a:p>
            <a:r>
              <a:rPr lang="en-US" dirty="0"/>
              <a:t>An effective strategy to implement ADA is that of voluntary compliance which specifically implements Title III of ADA.</a:t>
            </a:r>
          </a:p>
          <a:p>
            <a:r>
              <a:rPr lang="en-US" dirty="0"/>
              <a:t>Voluntary compliance is an act of practicing cooperate social responsibility whereby one acts in accordance to a specific law without being forced to.</a:t>
            </a:r>
          </a:p>
          <a:p>
            <a:r>
              <a:rPr lang="en-US" dirty="0"/>
              <a:t>Implementation of ADA can also be on a human resource perspective which focuses on both the short term and the long term.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D1729-A626-4E0C-BBBD-723168E48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8B7B-3628-4823-B9DE-56357D59E369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B38AB-FBAE-4588-8445-D90694E21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80DE3-BFDC-4F63-A59C-F809E8516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5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9116-2DFC-4DF7-A81C-17D3FA856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Accommodations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6CD5B-46B7-4397-AA87-07A69BD99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identified that the majority job accommodations incur very little cost and never involve much of various changes of the work environment (Jackson and Warren, 2002).</a:t>
            </a:r>
          </a:p>
          <a:p>
            <a:r>
              <a:rPr lang="en-US" dirty="0"/>
              <a:t>Job accommodations usually include: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Accessible and assistive technologies.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Physical changes.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Policy enhancements.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Accessible communications.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CBD58-AEA6-46D0-88FC-C51DD1E06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E0F0-D0BB-414F-8859-C79795AF35FB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7D780-3B0A-466C-99D0-A5863C5C9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46F1C-70B6-43B7-8228-5020B6C9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6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A2B0-A02F-4539-8567-9B5AA679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Controversial issues concerning ADA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67EE0-7B71-42DB-8FE2-E4BA0E925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much as it has transformed  lives, this law has had a number of controversial issues that have been discussed before.</a:t>
            </a:r>
          </a:p>
          <a:p>
            <a:r>
              <a:rPr lang="en-US" dirty="0"/>
              <a:t>There were concerns that the law was too vague or costly.</a:t>
            </a:r>
          </a:p>
          <a:p>
            <a:r>
              <a:rPr lang="en-US" dirty="0"/>
              <a:t>People have at times misinterpreted laws in ADA such that no one has come with an actual answer or conclusion concerning the law.</a:t>
            </a:r>
          </a:p>
          <a:p>
            <a:r>
              <a:rPr lang="en-US" dirty="0"/>
              <a:t>Other people concluded that the law was not been used as it was intended in the first place.</a:t>
            </a:r>
          </a:p>
          <a:p>
            <a:r>
              <a:rPr lang="en-US" dirty="0"/>
              <a:t>Internet has been a good zone for both the positive and negative feedback hence giving a way forward for the concerned parties in making the various changes (Krieger, 2014).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76582-A8F2-40D1-A6A6-EED428138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ACD3-BEC2-416C-9EB9-42480D8B7E0B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08468-052C-41E3-AF9F-C2A21E83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DD417-CC9E-4FB2-948F-6985669BF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9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FD59-7B62-4883-93E2-D663B28A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Undue hardship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FD39F-220B-4D93-A733-1DFE1ED6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situation whereby when an action is critically analyzed under a number of factors, it is considered as difficult or has a significant expense.</a:t>
            </a:r>
          </a:p>
          <a:p>
            <a:r>
              <a:rPr lang="en-US" dirty="0"/>
              <a:t>In such a case, an employer is never allowed to make an accommodation if situation imposes undue hardship of his business or company (Jackson and Warren, 2002).</a:t>
            </a:r>
          </a:p>
          <a:p>
            <a:r>
              <a:rPr lang="en-US" dirty="0"/>
              <a:t>The factors that may cause this undue hardship may include the cost and nature of that accommodation in relation to resources, size and structure of the employer’s operation.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16AA9-2ED5-41E8-8D34-A63D76E55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320D2-496B-4444-A365-1B9A9D234D2F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3CF3A-0F06-46A7-A90C-65DBEC48F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CE8D3-54BC-4260-ADE1-2B48DBC02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38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B6A11-78FE-4CEB-BB5F-B2170C86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2D00F-F9AA-4B5B-8CC3-B1080A4BD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is important to know that ADA, Disability is more of a legal term rather than a medical term.</a:t>
            </a:r>
          </a:p>
          <a:p>
            <a:r>
              <a:rPr lang="en-US" dirty="0"/>
              <a:t>Under ADA, you may also want to determine whether an animal is not just a pet but also a service animal.</a:t>
            </a:r>
          </a:p>
          <a:p>
            <a:r>
              <a:rPr lang="en-US" dirty="0"/>
              <a:t>The animals are differentiated from the others through training.</a:t>
            </a:r>
          </a:p>
          <a:p>
            <a:r>
              <a:rPr lang="en-US" dirty="0"/>
              <a:t>Training is done either by the animal’s owner or a professional who do charge the owners (Rosenbaum, 2010).</a:t>
            </a:r>
          </a:p>
          <a:p>
            <a:r>
              <a:rPr lang="en-US" dirty="0"/>
              <a:t>ADA laws also applies in universities where both the public and the private universities should provide equal opportunities </a:t>
            </a:r>
            <a:r>
              <a:rPr lang="en-US" dirty="0" err="1"/>
              <a:t>ti</a:t>
            </a:r>
            <a:r>
              <a:rPr lang="en-US" dirty="0"/>
              <a:t> people with disabilities.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29186-D48A-4DF3-A8AE-952BB83E5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B43E9-EF77-490B-B33C-F82764826D80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BAD26-E100-401C-9768-A773BB4A8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51D9A-0073-4798-AD24-D62157EB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00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1FE2-DF36-4D40-93E8-309A4021B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8ADC-C0BA-4AE4-BBA9-DCD6B9DC6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inhuman to treat another person different or make them feel insufficient just because they have a disability.</a:t>
            </a:r>
          </a:p>
          <a:p>
            <a:r>
              <a:rPr lang="en-US" dirty="0"/>
              <a:t>Everyone is capable to be disabled due to instances like accidents just to mention a few.</a:t>
            </a:r>
          </a:p>
          <a:p>
            <a:r>
              <a:rPr lang="en-US" dirty="0"/>
              <a:t>Employers are therefore required to adhere to this law for the purpose of treating everyone on an equal basis.</a:t>
            </a:r>
          </a:p>
          <a:p>
            <a:r>
              <a:rPr lang="en-US" dirty="0"/>
              <a:t>We should learn to practice voluntary compliance since it is not only adhering to the law but also an act of empathy (Jackson and Warren, 2002).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CC5DB-17BE-4FAD-9BD6-DD5DCB0C1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54690-FD55-4233-869D-7507459F9D4A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DBC25-12D1-4F80-AA57-4DEE4DBD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0F2CC-1FB3-4AC8-95BD-6B9A891C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34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4BD3B-5A46-404A-8E99-6BB501A81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C7A56-E119-4AB5-AFC2-755D4C7F8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Martocchio, J. J. (2011). </a:t>
            </a:r>
            <a:r>
              <a:rPr lang="en-US" i="1" dirty="0"/>
              <a:t>Employee benefits: A primer for human resource professionals</a:t>
            </a:r>
            <a:r>
              <a:rPr lang="en-US" dirty="0"/>
              <a:t>. New York: McGraw-Hill Irwin.</a:t>
            </a:r>
          </a:p>
          <a:p>
            <a:r>
              <a:rPr lang="en-US" dirty="0"/>
              <a:t>Krieger, N. (2014). Discrimination and health inequities. </a:t>
            </a:r>
            <a:r>
              <a:rPr lang="en-US" i="1" dirty="0"/>
              <a:t>International Journal of Health Services</a:t>
            </a:r>
            <a:r>
              <a:rPr lang="en-US" dirty="0"/>
              <a:t>, </a:t>
            </a:r>
            <a:r>
              <a:rPr lang="en-US" i="1" dirty="0"/>
              <a:t>44</a:t>
            </a:r>
            <a:r>
              <a:rPr lang="en-US" dirty="0"/>
              <a:t>(4), 643-710.</a:t>
            </a:r>
          </a:p>
          <a:p>
            <a:r>
              <a:rPr lang="en-US" dirty="0"/>
              <a:t>Rosenbaum Philip. CNN. </a:t>
            </a:r>
            <a:r>
              <a:rPr lang="en-US" i="1" dirty="0"/>
              <a:t>Disabilities debate rages 20years later</a:t>
            </a:r>
            <a:r>
              <a:rPr lang="en-US" dirty="0"/>
              <a:t>. July 26,2010. </a:t>
            </a:r>
            <a:r>
              <a:rPr lang="en-US" dirty="0">
                <a:hlinkClick r:id="rId2"/>
              </a:rPr>
              <a:t>http://edition.cnn.com/2010/LIVING/07/26/ada.history/index.html</a:t>
            </a:r>
            <a:r>
              <a:rPr lang="en-US" dirty="0"/>
              <a:t>  April 29,2018.</a:t>
            </a:r>
          </a:p>
          <a:p>
            <a:r>
              <a:rPr lang="en-US" dirty="0"/>
              <a:t>Jackson-Sanborn, E., Odess-Harnish, K., &amp; Warren, N. (2002). </a:t>
            </a:r>
            <a:r>
              <a:rPr lang="en-US" i="1" dirty="0"/>
              <a:t>Website accessibility: A study of ada compliance</a:t>
            </a:r>
            <a:r>
              <a:rPr lang="en-US" dirty="0"/>
              <a:t>. Technical Report TR-2001-05. School of Information and Library Science, University of North Carolina at Chapel Hill, 2001. On-line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D1C79-349C-4A71-9C54-3D80A7CEA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C212-9A24-4746-82BD-709CF0062320}" type="datetime1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6A42C-5546-45DF-AE19-6D031D930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Americans with Disability 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1AEE1-57DC-4B34-A5DA-FC34FF40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BAEA5-E878-4934-8561-0D16A51DF0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69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976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Name  course details Date </vt:lpstr>
      <vt:lpstr>Overview</vt:lpstr>
      <vt:lpstr>Overview Cont.….</vt:lpstr>
      <vt:lpstr>How to implement ADA</vt:lpstr>
      <vt:lpstr>Job Accommodations </vt:lpstr>
      <vt:lpstr>Controversial issues concerning ADA</vt:lpstr>
      <vt:lpstr>Undue hardship</vt:lpstr>
      <vt:lpstr>Conclusion </vt:lpstr>
      <vt:lpstr>Conclusion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2018-04-27T12:26:21Z</dcterms:created>
  <dcterms:modified xsi:type="dcterms:W3CDTF">2018-04-29T13:44:39Z</dcterms:modified>
</cp:coreProperties>
</file>